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63" r:id="rId2"/>
    <p:sldId id="264" r:id="rId3"/>
    <p:sldId id="265" r:id="rId4"/>
    <p:sldId id="266" r:id="rId5"/>
    <p:sldId id="267" r:id="rId6"/>
    <p:sldId id="257" r:id="rId7"/>
    <p:sldId id="262" r:id="rId8"/>
    <p:sldId id="258" r:id="rId9"/>
    <p:sldId id="261" r:id="rId10"/>
    <p:sldId id="259" r:id="rId11"/>
    <p:sldId id="260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C9825EE5-D858-4CB8-9A7F-2ED06AB047A6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8A50015E-FCEB-4BE6-905C-5304FF8C2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5860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5EE5-D858-4CB8-9A7F-2ED06AB047A6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15E-FCEB-4BE6-905C-5304FF8C2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12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9825EE5-D858-4CB8-9A7F-2ED06AB047A6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A50015E-FCEB-4BE6-905C-5304FF8C2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326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9825EE5-D858-4CB8-9A7F-2ED06AB047A6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A50015E-FCEB-4BE6-905C-5304FF8C2D4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1983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9825EE5-D858-4CB8-9A7F-2ED06AB047A6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A50015E-FCEB-4BE6-905C-5304FF8C2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085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5EE5-D858-4CB8-9A7F-2ED06AB047A6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15E-FCEB-4BE6-905C-5304FF8C2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436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5EE5-D858-4CB8-9A7F-2ED06AB047A6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15E-FCEB-4BE6-905C-5304FF8C2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089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5EE5-D858-4CB8-9A7F-2ED06AB047A6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15E-FCEB-4BE6-905C-5304FF8C2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6438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9825EE5-D858-4CB8-9A7F-2ED06AB047A6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A50015E-FCEB-4BE6-905C-5304FF8C2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5EE5-D858-4CB8-9A7F-2ED06AB047A6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15E-FCEB-4BE6-905C-5304FF8C2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180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C9825EE5-D858-4CB8-9A7F-2ED06AB047A6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A50015E-FCEB-4BE6-905C-5304FF8C2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02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5EE5-D858-4CB8-9A7F-2ED06AB047A6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15E-FCEB-4BE6-905C-5304FF8C2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5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5EE5-D858-4CB8-9A7F-2ED06AB047A6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15E-FCEB-4BE6-905C-5304FF8C2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87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5EE5-D858-4CB8-9A7F-2ED06AB047A6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15E-FCEB-4BE6-905C-5304FF8C2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253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5EE5-D858-4CB8-9A7F-2ED06AB047A6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15E-FCEB-4BE6-905C-5304FF8C2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729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5EE5-D858-4CB8-9A7F-2ED06AB047A6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15E-FCEB-4BE6-905C-5304FF8C2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31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5EE5-D858-4CB8-9A7F-2ED06AB047A6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0015E-FCEB-4BE6-905C-5304FF8C2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97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25EE5-D858-4CB8-9A7F-2ED06AB047A6}" type="datetimeFigureOut">
              <a:rPr lang="ru-RU" smtClean="0"/>
              <a:t>21.04.2024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0015E-FCEB-4BE6-905C-5304FF8C2D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14094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  <p:sldLayoutId id="2147483766" r:id="rId13"/>
    <p:sldLayoutId id="2147483767" r:id="rId14"/>
    <p:sldLayoutId id="2147483768" r:id="rId15"/>
    <p:sldLayoutId id="2147483769" r:id="rId16"/>
    <p:sldLayoutId id="2147483770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3273829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Проведение промежуточной и итоговой оценки достижения обучающимися планируемых результатов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9034818" y="3957851"/>
            <a:ext cx="28114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Работу выполнил: </a:t>
            </a:r>
          </a:p>
          <a:p>
            <a:r>
              <a:rPr lang="ru-RU" dirty="0" smtClean="0"/>
              <a:t>Учитель математики</a:t>
            </a:r>
          </a:p>
          <a:p>
            <a:r>
              <a:rPr lang="ru-RU" dirty="0" err="1" smtClean="0"/>
              <a:t>Курусканов</a:t>
            </a:r>
            <a:r>
              <a:rPr lang="ru-RU" dirty="0" smtClean="0"/>
              <a:t> П.Я.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063320" y="6346209"/>
            <a:ext cx="3562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Тулой, 2024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64430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1225411"/>
              </p:ext>
            </p:extLst>
          </p:nvPr>
        </p:nvGraphicFramePr>
        <p:xfrm>
          <a:off x="0" y="2"/>
          <a:ext cx="12192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6096000"/>
              </a:tblGrid>
              <a:tr h="6170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№, 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Задания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Процент выполнения задания по классу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4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1.Действия с дробями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4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Простейшие уравнения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4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Простейшие текстовые задачи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624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Числовые неравенства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4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5. Формула линейной функции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4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 Интерпретация графика и диаграммы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4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 Выбор оптимального варианта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624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8. Сравнение иррациональных чисел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4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9. Алгебраические выражения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6240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10. Начала теории вероятностей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052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1764362"/>
              </p:ext>
            </p:extLst>
          </p:nvPr>
        </p:nvGraphicFramePr>
        <p:xfrm>
          <a:off x="0" y="0"/>
          <a:ext cx="12192000" cy="6858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6096000"/>
              </a:tblGrid>
              <a:tr h="6803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 Текстовые задачи на проценты, смеси, сплавы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8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 Задачи на квадратной решётке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688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13. Тригонометрические функции в геометрии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688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14. Анализ геометрических высказываний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688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 Прикладная геометрия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6803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Сопоставительный анализ текста и графиков</a:t>
                      </a: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88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17. Геометрическая задача на вычисление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688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18. Текстовые задачи на движение и работу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688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 Свойства чисел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</a:tr>
              <a:tr h="68033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68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35791" y="3125436"/>
            <a:ext cx="8610600" cy="1293028"/>
          </a:xfrm>
        </p:spPr>
        <p:txBody>
          <a:bodyPr/>
          <a:lstStyle/>
          <a:p>
            <a:pPr algn="ctr"/>
            <a:r>
              <a:rPr lang="ru-RU" dirty="0" smtClean="0"/>
              <a:t>СПАСИБО </a:t>
            </a:r>
            <a:r>
              <a:rPr lang="ru-RU" smtClean="0"/>
              <a:t>ЗА ВНИМАНИЕ!!!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8546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 класс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641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0171607"/>
              </p:ext>
            </p:extLst>
          </p:nvPr>
        </p:nvGraphicFramePr>
        <p:xfrm>
          <a:off x="0" y="13651"/>
          <a:ext cx="12192000" cy="6844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6096000"/>
              </a:tblGrid>
              <a:tr h="4738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№, Задания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Процент выполнения задания по классу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308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1.Обыкновенная дробь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/>
                </a:tc>
              </a:tr>
              <a:tr h="5308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2.Десятичная дробь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/>
                </a:tc>
              </a:tr>
              <a:tr h="5308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3.Нахождение части числа и числа по его части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/>
                </a:tc>
              </a:tr>
              <a:tr h="5308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4.Действия с рациональными числами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68580" marR="68580" marT="0" marB="0"/>
                </a:tc>
              </a:tr>
              <a:tr h="5308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5.Задачи, связывающие три величины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68580" marR="68580" marT="0" marB="0"/>
                </a:tc>
              </a:tr>
              <a:tr h="5308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6.Действия с рациональными числами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/>
                </a:tc>
              </a:tr>
              <a:tr h="5308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7.Задачи на покупки, логические задачи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68580" marR="68580" marT="0" marB="0"/>
                </a:tc>
              </a:tr>
              <a:tr h="5308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8.1.Работа с таблицами, диаграммами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68580" marR="68580" marT="0" marB="0"/>
                </a:tc>
              </a:tr>
              <a:tr h="5308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8.2.Работа с таблицами, диаграммами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68580" marR="68580" marT="0" marB="0"/>
                </a:tc>
              </a:tr>
              <a:tr h="5308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9.Прямоугольный параллелепипед, куб, шар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/>
                </a:tc>
              </a:tr>
              <a:tr h="5308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10.1.Вычисление расстояния, измерение длины по рисунку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</a:txBody>
                  <a:tcPr marL="68580" marR="68580" marT="0" marB="0"/>
                </a:tc>
              </a:tr>
              <a:tr h="5308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10.2.Вычисление расстояния, измерение длины по рисунку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9984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 класс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62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8497185"/>
              </p:ext>
            </p:extLst>
          </p:nvPr>
        </p:nvGraphicFramePr>
        <p:xfrm>
          <a:off x="0" y="-3"/>
          <a:ext cx="12192000" cy="7017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6096000"/>
              </a:tblGrid>
              <a:tr h="501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№, Задания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Процент выполнения задания</a:t>
                      </a:r>
                      <a:r>
                        <a:rPr lang="ru-RU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по классу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01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1.Обыкновенная дробь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/>
                </a:tc>
              </a:tr>
              <a:tr h="501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2.Десятичная дробь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/>
                </a:tc>
              </a:tr>
              <a:tr h="501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3.Нахождение части числа и числа по его части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/>
                </a:tc>
              </a:tr>
              <a:tr h="501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4.Действия с рациональными числами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68580" marR="68580" marT="0" marB="0"/>
                </a:tc>
              </a:tr>
              <a:tr h="501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5.Задачи, связывающие три величины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68580" marR="68580" marT="0" marB="0"/>
                </a:tc>
              </a:tr>
              <a:tr h="501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6.Действия с рациональными числами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/>
                </a:tc>
              </a:tr>
              <a:tr h="501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7.Задачи на покупки, логические задачи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68580" marR="68580" marT="0" marB="0"/>
                </a:tc>
              </a:tr>
              <a:tr h="501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8.1.Работа с таблицами, диаграммами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68580" marR="68580" marT="0" marB="0"/>
                </a:tc>
              </a:tr>
              <a:tr h="501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8.2.Работа с таблицами, диаграммами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 marL="68580" marR="68580" marT="0" marB="0"/>
                </a:tc>
              </a:tr>
              <a:tr h="501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9.Прямоугольный параллелепипед, куб, шар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/>
                </a:tc>
              </a:tr>
              <a:tr h="501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10.1.Вычисление расстояния, измерение длины по рисунку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</a:txBody>
                  <a:tcPr marL="68580" marR="68580" marT="0" marB="0"/>
                </a:tc>
              </a:tr>
              <a:tr h="5012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10.2.Вычисление расстояния, измерение длины по рисунку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</a:txBody>
                  <a:tcPr marL="68580" marR="68580" marT="0" marB="0"/>
                </a:tc>
              </a:tr>
              <a:tr h="501242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6138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7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78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833486"/>
              </p:ext>
            </p:extLst>
          </p:nvPr>
        </p:nvGraphicFramePr>
        <p:xfrm>
          <a:off x="0" y="2"/>
          <a:ext cx="12192000" cy="76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6096000"/>
              </a:tblGrid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№,</a:t>
                      </a:r>
                      <a:r>
                        <a:rPr lang="ru-RU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Задания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Процент выполнения  </a:t>
                      </a:r>
                      <a:r>
                        <a:rPr lang="ru-RU" sz="110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заданияпо</a:t>
                      </a: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классу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1.Действия с обыкновенными дробями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50%</a:t>
                      </a:r>
                    </a:p>
                  </a:txBody>
                  <a:tcPr marL="68580" marR="68580" marT="0" marB="0"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2.Действия с десятичными дробями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83%</a:t>
                      </a:r>
                    </a:p>
                  </a:txBody>
                  <a:tcPr marL="68580" marR="68580" marT="0" marB="0"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3.Анализ таблиц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67%</a:t>
                      </a:r>
                    </a:p>
                  </a:txBody>
                  <a:tcPr marL="68580" marR="68580" marT="0" marB="0"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4.Запись чисел с использованием разных систем измерения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67%</a:t>
                      </a:r>
                    </a:p>
                  </a:txBody>
                  <a:tcPr marL="68580" marR="68580" marT="0" marB="0"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5.Простейшие текстовые задачи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33%</a:t>
                      </a:r>
                    </a:p>
                  </a:txBody>
                  <a:tcPr marL="68580" marR="68580" marT="0" marB="0"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6.Простейшие логические задачи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68580" marR="68580" marT="0" marB="0"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7.Анализ диаграмм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8.Нахождение формулы линейной функции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200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800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1694118"/>
              </p:ext>
            </p:extLst>
          </p:nvPr>
        </p:nvGraphicFramePr>
        <p:xfrm>
          <a:off x="0" y="-2"/>
          <a:ext cx="12192000" cy="6858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6096000"/>
              </a:tblGrid>
              <a:tr h="811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9.Линейные уравнения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/>
                </a:tc>
              </a:tr>
              <a:tr h="811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10.Оценка вычислений при решении практических задач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17%</a:t>
                      </a:r>
                    </a:p>
                  </a:txBody>
                  <a:tcPr marL="68580" marR="68580" marT="0" marB="0"/>
                </a:tc>
              </a:tr>
              <a:tr h="811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11.Преобразование выражений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17%</a:t>
                      </a:r>
                    </a:p>
                  </a:txBody>
                  <a:tcPr marL="68580" marR="68580" marT="0" marB="0"/>
                </a:tc>
              </a:tr>
              <a:tr h="811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12.Сравнение рациональных чисел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17%</a:t>
                      </a:r>
                    </a:p>
                  </a:txBody>
                  <a:tcPr marL="68580" marR="68580" marT="0" marB="0"/>
                </a:tc>
              </a:tr>
              <a:tr h="811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13.Оперирование понятиями геометрических фигур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50%</a:t>
                      </a:r>
                    </a:p>
                  </a:txBody>
                  <a:tcPr marL="68580" marR="68580" marT="0" marB="0"/>
                </a:tc>
              </a:tr>
              <a:tr h="811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14.Решение геометрических задач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17%</a:t>
                      </a:r>
                    </a:p>
                  </a:txBody>
                  <a:tcPr marL="68580" marR="68580" marT="0" marB="0"/>
                </a:tc>
              </a:tr>
              <a:tr h="811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15.Представление данных в виде графиков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50%</a:t>
                      </a:r>
                    </a:p>
                  </a:txBody>
                  <a:tcPr marL="68580" marR="68580" marT="0" marB="0"/>
                </a:tc>
              </a:tr>
              <a:tr h="11776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Решение задач разных типов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0%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661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865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След самолета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1246</TotalTime>
  <Words>439</Words>
  <Application>Microsoft Office PowerPoint</Application>
  <PresentationFormat>Широкоэкранный</PresentationFormat>
  <Paragraphs>173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След самолета</vt:lpstr>
      <vt:lpstr>Проведение промежуточной и итоговой оценки достижения обучающимися планируемых результатов</vt:lpstr>
      <vt:lpstr>5 класс</vt:lpstr>
      <vt:lpstr>Презентация PowerPoint</vt:lpstr>
      <vt:lpstr>6 класс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ВНИМАНИЕ!!!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 Inc.</dc:creator>
  <cp:lastModifiedBy>HP Inc.</cp:lastModifiedBy>
  <cp:revision>6</cp:revision>
  <dcterms:created xsi:type="dcterms:W3CDTF">2024-04-16T07:45:20Z</dcterms:created>
  <dcterms:modified xsi:type="dcterms:W3CDTF">2024-04-21T11:32:20Z</dcterms:modified>
</cp:coreProperties>
</file>